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dalamenti, Rosanna (IHG)" initials="BR(" lastIdx="2" clrIdx="0">
    <p:extLst>
      <p:ext uri="{19B8F6BF-5375-455C-9EA6-DF929625EA0E}">
        <p15:presenceInfo xmlns:p15="http://schemas.microsoft.com/office/powerpoint/2012/main" userId="S-1-5-21-531769207-1940417287-476477778-587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6-10T22:20:08.989" idx="1">
    <p:pos x="10" y="10"/>
    <p:text>Reina de Egipto</p:text>
    <p:extLst>
      <p:ext uri="{C676402C-5697-4E1C-873F-D02D1690AC5C}">
        <p15:threadingInfo xmlns:p15="http://schemas.microsoft.com/office/powerpoint/2012/main" timeZoneBias="-60"/>
      </p:ext>
    </p:extLst>
  </p:cm>
  <p:cm authorId="1" dt="2017-06-10T22:20:21.786" idx="2">
    <p:pos x="146" y="146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6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53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743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7568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04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316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292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53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68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39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09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3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239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9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52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27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0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EF3AF-E955-4BDE-95FC-5CD49D31FBAF}" type="datetimeFigureOut">
              <a:rPr lang="en-GB" smtClean="0"/>
              <a:t>11/06/2017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8E88A-5FCB-4DE7-B588-62A7921F2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63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2729" y="-564175"/>
            <a:ext cx="9448800" cy="1825096"/>
          </a:xfrm>
        </p:spPr>
        <p:txBody>
          <a:bodyPr/>
          <a:lstStyle/>
          <a:p>
            <a:r>
              <a:rPr lang="en-GB" i="1" dirty="0"/>
              <a:t>CLEOPATRA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65322" y="1103548"/>
            <a:ext cx="9144000" cy="1655762"/>
          </a:xfrm>
        </p:spPr>
        <p:txBody>
          <a:bodyPr>
            <a:normAutofit/>
          </a:bodyPr>
          <a:lstStyle/>
          <a:p>
            <a:r>
              <a:rPr lang="en-GB" sz="2000" b="1" i="1" dirty="0"/>
              <a:t>Blanca</a:t>
            </a:r>
            <a:r>
              <a:rPr lang="en-GB" sz="2000" i="1" dirty="0"/>
              <a:t> </a:t>
            </a:r>
            <a:r>
              <a:rPr lang="en-GB" sz="2000" b="1" i="1" dirty="0"/>
              <a:t>Garcia</a:t>
            </a:r>
          </a:p>
        </p:txBody>
      </p:sp>
      <p:pic>
        <p:nvPicPr>
          <p:cNvPr id="1028" name="Picture 4" descr="Image result for foto de cleopa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942" y="1260921"/>
            <a:ext cx="3910819" cy="420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85018" y="2606718"/>
            <a:ext cx="3073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Reina de </a:t>
            </a:r>
            <a:r>
              <a:rPr lang="en-GB" sz="2800" dirty="0" err="1">
                <a:solidFill>
                  <a:schemeClr val="accent5">
                    <a:lumMod val="75000"/>
                  </a:schemeClr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Egipto</a:t>
            </a:r>
            <a:endParaRPr lang="en-GB" sz="2800" dirty="0">
              <a:solidFill>
                <a:schemeClr val="accent5">
                  <a:lumMod val="75000"/>
                </a:schemeClr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0174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 err="1">
                <a:solidFill>
                  <a:srgbClr val="7030A0"/>
                </a:solidFill>
              </a:rPr>
              <a:t>bella</a:t>
            </a:r>
            <a:r>
              <a:rPr lang="en-GB" b="1" i="1" dirty="0">
                <a:solidFill>
                  <a:srgbClr val="7030A0"/>
                </a:solidFill>
              </a:rPr>
              <a:t>, </a:t>
            </a:r>
            <a:r>
              <a:rPr lang="en-GB" b="1" i="1" dirty="0" err="1">
                <a:solidFill>
                  <a:srgbClr val="7030A0"/>
                </a:solidFill>
              </a:rPr>
              <a:t>inteligente</a:t>
            </a:r>
            <a:r>
              <a:rPr lang="en-GB" b="1" i="1" dirty="0">
                <a:solidFill>
                  <a:srgbClr val="7030A0"/>
                </a:solidFill>
              </a:rPr>
              <a:t> y de gran </a:t>
            </a:r>
            <a:r>
              <a:rPr lang="en-GB" b="1" i="1" dirty="0" err="1">
                <a:solidFill>
                  <a:srgbClr val="7030A0"/>
                </a:solidFill>
              </a:rPr>
              <a:t>cultura</a:t>
            </a:r>
            <a:endParaRPr lang="en-GB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Image result for immagini di cleopatr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272" y="2057401"/>
            <a:ext cx="9353223" cy="43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716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4382" y="901532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en-GB" b="1" i="1" dirty="0" err="1">
                <a:solidFill>
                  <a:srgbClr val="7030A0"/>
                </a:solidFill>
              </a:rPr>
              <a:t>Gobernaba</a:t>
            </a:r>
            <a:r>
              <a:rPr lang="en-GB" b="1" i="1" dirty="0">
                <a:solidFill>
                  <a:srgbClr val="7030A0"/>
                </a:solidFill>
              </a:rPr>
              <a:t> un gran </a:t>
            </a:r>
            <a:r>
              <a:rPr lang="en-GB" b="1" i="1" dirty="0" err="1">
                <a:solidFill>
                  <a:srgbClr val="7030A0"/>
                </a:solidFill>
              </a:rPr>
              <a:t>paÍs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civilizado,Egipto</a:t>
            </a:r>
            <a:r>
              <a:rPr lang="en-GB" b="1" i="1" dirty="0">
                <a:solidFill>
                  <a:srgbClr val="7030A0"/>
                </a:solidFill>
              </a:rPr>
              <a:t>, con </a:t>
            </a:r>
            <a:r>
              <a:rPr lang="en-GB" b="1" i="1" dirty="0" err="1">
                <a:solidFill>
                  <a:srgbClr val="7030A0"/>
                </a:solidFill>
              </a:rPr>
              <a:t>su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importante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rio</a:t>
            </a:r>
            <a:r>
              <a:rPr lang="en-GB" b="1" i="1">
                <a:solidFill>
                  <a:srgbClr val="7030A0"/>
                </a:solidFill>
              </a:rPr>
              <a:t> “El </a:t>
            </a:r>
            <a:r>
              <a:rPr lang="en-GB" b="1" i="1" dirty="0" err="1">
                <a:solidFill>
                  <a:srgbClr val="7030A0"/>
                </a:solidFill>
              </a:rPr>
              <a:t>nilo</a:t>
            </a:r>
            <a:r>
              <a:rPr lang="en-GB" b="1" i="1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2050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2" y="2554941"/>
            <a:ext cx="3991255" cy="356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mapa de egipto antigu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20" y="2554941"/>
            <a:ext cx="4368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752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777625"/>
            <a:ext cx="7924800" cy="1293028"/>
          </a:xfrm>
        </p:spPr>
        <p:txBody>
          <a:bodyPr>
            <a:normAutofit/>
          </a:bodyPr>
          <a:lstStyle/>
          <a:p>
            <a:r>
              <a:rPr lang="en-GB" b="1" i="1" dirty="0">
                <a:solidFill>
                  <a:srgbClr val="7030A0"/>
                </a:solidFill>
              </a:rPr>
              <a:t>Se </a:t>
            </a:r>
            <a:r>
              <a:rPr lang="en-GB" b="1" i="1" dirty="0" err="1">
                <a:solidFill>
                  <a:srgbClr val="7030A0"/>
                </a:solidFill>
              </a:rPr>
              <a:t>comunicaban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por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jeroglÍficos</a:t>
            </a:r>
            <a:r>
              <a:rPr lang="en-GB" b="1" i="1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3074" name="Picture 2" descr="Image result for el jeroglífic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977" y="2193925"/>
            <a:ext cx="6886046" cy="4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87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7647" y="901532"/>
            <a:ext cx="8610600" cy="1293028"/>
          </a:xfrm>
        </p:spPr>
        <p:txBody>
          <a:bodyPr/>
          <a:lstStyle/>
          <a:p>
            <a:r>
              <a:rPr lang="en-GB" b="1" i="1" dirty="0">
                <a:solidFill>
                  <a:srgbClr val="7030A0"/>
                </a:solidFill>
              </a:rPr>
              <a:t> se </a:t>
            </a:r>
            <a:r>
              <a:rPr lang="en-GB" b="1" i="1" dirty="0" err="1">
                <a:solidFill>
                  <a:srgbClr val="7030A0"/>
                </a:solidFill>
              </a:rPr>
              <a:t>casÓ</a:t>
            </a:r>
            <a:r>
              <a:rPr lang="en-GB" b="1" i="1" dirty="0">
                <a:solidFill>
                  <a:srgbClr val="7030A0"/>
                </a:solidFill>
              </a:rPr>
              <a:t> con Julio Cesar.</a:t>
            </a:r>
          </a:p>
        </p:txBody>
      </p:sp>
      <p:pic>
        <p:nvPicPr>
          <p:cNvPr id="2050" name="Picture 2" descr="Image result for Matrimonio de Cleopatra y Julio Cesa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69" y="2078590"/>
            <a:ext cx="4053840" cy="445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371761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084" y="793248"/>
            <a:ext cx="8610600" cy="1293028"/>
          </a:xfrm>
        </p:spPr>
        <p:txBody>
          <a:bodyPr/>
          <a:lstStyle/>
          <a:p>
            <a:r>
              <a:rPr lang="en-GB" b="1" i="1" dirty="0" err="1">
                <a:solidFill>
                  <a:srgbClr val="7030A0"/>
                </a:solidFill>
              </a:rPr>
              <a:t>NaciÓ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su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hijo</a:t>
            </a:r>
            <a:r>
              <a:rPr lang="en-GB" b="1" i="1" dirty="0">
                <a:solidFill>
                  <a:srgbClr val="7030A0"/>
                </a:solidFill>
              </a:rPr>
              <a:t> </a:t>
            </a:r>
            <a:r>
              <a:rPr lang="en-GB" b="1" i="1" dirty="0" err="1">
                <a:solidFill>
                  <a:srgbClr val="7030A0"/>
                </a:solidFill>
              </a:rPr>
              <a:t>CesariÓn</a:t>
            </a:r>
            <a:r>
              <a:rPr lang="en-GB" b="1" i="1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3074" name="Picture 2" descr="Image result for Matrimonio de Cleopatra y Julio Cesa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8" y="2194560"/>
            <a:ext cx="8160175" cy="432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83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24" y="1106070"/>
            <a:ext cx="8448675" cy="1293028"/>
          </a:xfrm>
        </p:spPr>
        <p:txBody>
          <a:bodyPr>
            <a:normAutofit/>
          </a:bodyPr>
          <a:lstStyle/>
          <a:p>
            <a:r>
              <a:rPr lang="en-GB" b="1" i="1" dirty="0">
                <a:solidFill>
                  <a:srgbClr val="7030A0"/>
                </a:solidFill>
              </a:rPr>
              <a:t>Al </a:t>
            </a:r>
            <a:r>
              <a:rPr lang="en-GB" b="1" i="1" dirty="0" err="1">
                <a:solidFill>
                  <a:srgbClr val="7030A0"/>
                </a:solidFill>
              </a:rPr>
              <a:t>morir</a:t>
            </a:r>
            <a:r>
              <a:rPr lang="en-GB" b="1" i="1" dirty="0">
                <a:solidFill>
                  <a:srgbClr val="7030A0"/>
                </a:solidFill>
              </a:rPr>
              <a:t> Julio Cesar,  </a:t>
            </a:r>
            <a:br>
              <a:rPr lang="en-GB" b="1" i="1" dirty="0">
                <a:solidFill>
                  <a:srgbClr val="7030A0"/>
                </a:solidFill>
              </a:rPr>
            </a:br>
            <a:r>
              <a:rPr lang="en-GB" b="1" i="1" dirty="0">
                <a:solidFill>
                  <a:srgbClr val="7030A0"/>
                </a:solidFill>
              </a:rPr>
              <a:t>se </a:t>
            </a:r>
            <a:r>
              <a:rPr lang="en-GB" b="1" i="1" dirty="0" err="1">
                <a:solidFill>
                  <a:srgbClr val="7030A0"/>
                </a:solidFill>
              </a:rPr>
              <a:t>casÓ</a:t>
            </a:r>
            <a:r>
              <a:rPr lang="en-GB" b="1" i="1" dirty="0">
                <a:solidFill>
                  <a:srgbClr val="7030A0"/>
                </a:solidFill>
              </a:rPr>
              <a:t> con Marco Antonio.</a:t>
            </a:r>
          </a:p>
        </p:txBody>
      </p:sp>
      <p:pic>
        <p:nvPicPr>
          <p:cNvPr id="4098" name="Picture 2" descr="Image result for Matrimonio de Cleopatra y Marco Antoni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05" y="2123876"/>
            <a:ext cx="3022183" cy="422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40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>
                <a:solidFill>
                  <a:srgbClr val="7030A0"/>
                </a:solidFill>
              </a:rPr>
              <a:t>CLEOPATRA SE QUITÓ LA VIDA CON LA PICADURA DE UNA SERPIENTE.</a:t>
            </a:r>
          </a:p>
        </p:txBody>
      </p:sp>
      <p:pic>
        <p:nvPicPr>
          <p:cNvPr id="5122" name="Picture 2" descr="Image result for Dibujo para que los niños lo puedan ver que Cleopatra con una serpient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13" y="1658425"/>
            <a:ext cx="3745303" cy="505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5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053" y="901532"/>
            <a:ext cx="8610600" cy="1293028"/>
          </a:xfrm>
        </p:spPr>
        <p:txBody>
          <a:bodyPr/>
          <a:lstStyle/>
          <a:p>
            <a:r>
              <a:rPr lang="en-GB" b="1" i="1" dirty="0">
                <a:solidFill>
                  <a:srgbClr val="7030A0"/>
                </a:solidFill>
              </a:rPr>
              <a:t>SU MOMIA ESTÁ EN EL MUSEO DE LONDRES.</a:t>
            </a:r>
          </a:p>
        </p:txBody>
      </p:sp>
      <p:pic>
        <p:nvPicPr>
          <p:cNvPr id="2050" name="Picture 2" descr="Image result for MOMIA DE CLEOPATR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682081"/>
            <a:ext cx="609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181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0</TotalTime>
  <Words>72</Words>
  <Application>Microsoft Office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Aharoni</vt:lpstr>
      <vt:lpstr>Algerian</vt:lpstr>
      <vt:lpstr>Arial</vt:lpstr>
      <vt:lpstr>Century Gothic</vt:lpstr>
      <vt:lpstr>Vapor Trail</vt:lpstr>
      <vt:lpstr>CLEOPATRA</vt:lpstr>
      <vt:lpstr>bella, inteligente y de gran cultura</vt:lpstr>
      <vt:lpstr>Gobernaba un gran paÍs civilizado,Egipto, con su importante rio “El nilo.</vt:lpstr>
      <vt:lpstr>Se comunicaban por jeroglÍficos.</vt:lpstr>
      <vt:lpstr> se casÓ con Julio Cesar.</vt:lpstr>
      <vt:lpstr>NaciÓ su hijo CesariÓn.</vt:lpstr>
      <vt:lpstr>Al morir Julio Cesar,   se casÓ con Marco Antonio.</vt:lpstr>
      <vt:lpstr>CLEOPATRA SE QUITÓ LA VIDA CON LA PICADURA DE UNA SERPIENTE.</vt:lpstr>
      <vt:lpstr>SU MOMIA ESTÁ EN EL MUSEO DE LONDRES.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CLEOPATRA</dc:title>
  <dc:creator>Badalamenti, Rosanna (IHG)</dc:creator>
  <cp:lastModifiedBy>Badalamenti, Rosanna (IHG)</cp:lastModifiedBy>
  <cp:revision>27</cp:revision>
  <dcterms:created xsi:type="dcterms:W3CDTF">2017-06-10T21:05:48Z</dcterms:created>
  <dcterms:modified xsi:type="dcterms:W3CDTF">2017-06-11T16:56:18Z</dcterms:modified>
</cp:coreProperties>
</file>